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6E04-B325-4FE0-9F5E-77A4472956BC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7E8C-FA59-46EB-B561-3CD417605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6E04-B325-4FE0-9F5E-77A4472956BC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7E8C-FA59-46EB-B561-3CD417605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6E04-B325-4FE0-9F5E-77A4472956BC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7E8C-FA59-46EB-B561-3CD417605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6E04-B325-4FE0-9F5E-77A4472956BC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7E8C-FA59-46EB-B561-3CD417605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6E04-B325-4FE0-9F5E-77A4472956BC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7E8C-FA59-46EB-B561-3CD417605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6E04-B325-4FE0-9F5E-77A4472956BC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7E8C-FA59-46EB-B561-3CD417605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6E04-B325-4FE0-9F5E-77A4472956BC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7E8C-FA59-46EB-B561-3CD417605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6E04-B325-4FE0-9F5E-77A4472956BC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7E8C-FA59-46EB-B561-3CD417605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6E04-B325-4FE0-9F5E-77A4472956BC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7E8C-FA59-46EB-B561-3CD417605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6E04-B325-4FE0-9F5E-77A4472956BC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7E8C-FA59-46EB-B561-3CD417605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6E04-B325-4FE0-9F5E-77A4472956BC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B07E8C-FA59-46EB-B561-3CD417605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CD6E04-B325-4FE0-9F5E-77A4472956BC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B07E8C-FA59-46EB-B561-3CD417605AE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85794"/>
            <a:ext cx="7851648" cy="12858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Игра в жизни ребёнка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357826"/>
            <a:ext cx="7854696" cy="1000132"/>
          </a:xfrm>
        </p:spPr>
        <p:txBody>
          <a:bodyPr/>
          <a:lstStyle/>
          <a:p>
            <a:r>
              <a:rPr lang="ru-RU" dirty="0" smtClean="0"/>
              <a:t>Старший воспитатель : </a:t>
            </a:r>
            <a:r>
              <a:rPr lang="ru-RU" dirty="0" err="1" smtClean="0"/>
              <a:t>Терёхина</a:t>
            </a:r>
            <a:r>
              <a:rPr lang="ru-RU" dirty="0" smtClean="0"/>
              <a:t> Ирина Александровна</a:t>
            </a:r>
            <a:endParaRPr lang="ru-RU" dirty="0"/>
          </a:p>
        </p:txBody>
      </p:sp>
      <p:pic>
        <p:nvPicPr>
          <p:cNvPr id="4" name="Рисунок 3" descr="igrushki-dlya-det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000240"/>
            <a:ext cx="4565998" cy="34505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Внимание: найди фрагмент картинки</a:t>
            </a:r>
            <a:endParaRPr lang="ru-RU" dirty="0"/>
          </a:p>
        </p:txBody>
      </p:sp>
      <p:pic>
        <p:nvPicPr>
          <p:cNvPr id="5" name="Рисунок 4" descr="находить фрагменты картин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928802"/>
            <a:ext cx="6072198" cy="455414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2900"/>
            <a:ext cx="9144000" cy="70008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lang="ru-RU" b="1" dirty="0" smtClean="0"/>
              <a:t>Память: собери портфель</a:t>
            </a:r>
            <a:endParaRPr lang="ru-RU" b="1" dirty="0"/>
          </a:p>
        </p:txBody>
      </p:sp>
      <p:pic>
        <p:nvPicPr>
          <p:cNvPr id="5" name="Рисунок 4" descr="0_b6097_ea86b8b5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357430"/>
            <a:ext cx="4083983" cy="381578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Мышление: логическая цепочка</a:t>
            </a:r>
            <a:endParaRPr lang="ru-RU" b="1" dirty="0"/>
          </a:p>
        </p:txBody>
      </p:sp>
      <p:pic>
        <p:nvPicPr>
          <p:cNvPr id="6" name="Рисунок 5" descr="логические цепоч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857364"/>
            <a:ext cx="6011352" cy="463732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Мышление: последовательность</a:t>
            </a:r>
            <a:endParaRPr lang="ru-RU" dirty="0"/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857364"/>
            <a:ext cx="2009999" cy="2571768"/>
          </a:xfrm>
          <a:prstGeom prst="rect">
            <a:avLst/>
          </a:prstGeo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22" y="3714752"/>
            <a:ext cx="2087306" cy="2571768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857364"/>
            <a:ext cx="2031473" cy="2357454"/>
          </a:xfrm>
          <a:prstGeom prst="rect">
            <a:avLst/>
          </a:prstGeom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578" y="3643314"/>
            <a:ext cx="1959892" cy="264320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Мышление: последовательность</a:t>
            </a:r>
            <a:endParaRPr lang="ru-RU" dirty="0"/>
          </a:p>
        </p:txBody>
      </p:sp>
      <p:pic>
        <p:nvPicPr>
          <p:cNvPr id="5" name="Рисунок 4" descr="86134188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2500306"/>
            <a:ext cx="8786874" cy="274040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Правила </a:t>
            </a:r>
            <a:r>
              <a:rPr lang="ru-RU" b="1" dirty="0" smtClean="0"/>
              <a:t>при организации игр «на дому</a:t>
            </a:r>
            <a:r>
              <a:rPr lang="ru-RU" dirty="0" smtClean="0"/>
              <a:t>»: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Заинтересовывайте ребёнка игрой, но не заставляете его играть.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Оживите игру увлекательной сказкой или рассказом, игрушками, переодеванием и т.д.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Чем больше у ребенка развито какое – то качество, тем сильнее оно жаждет проявления.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Создавайте в игре непринуждённую обстановку</a:t>
            </a:r>
            <a:r>
              <a:rPr lang="ru-RU" dirty="0" smtClean="0"/>
              <a:t>, </a:t>
            </a:r>
          </a:p>
          <a:p>
            <a:r>
              <a:rPr lang="ru-RU" b="1" dirty="0" smtClean="0"/>
              <a:t>Умейте в играх честно признавать своё поражение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Больше хвалите за успехи!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15696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/>
              <a:t>Спасибо за внимание!</a:t>
            </a:r>
            <a:endParaRPr lang="ru-RU" sz="8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2525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+mj-lt"/>
                <a:cs typeface="Aharoni" pitchFamily="2" charset="-79"/>
              </a:rPr>
              <a:t> </a:t>
            </a:r>
            <a:endParaRPr lang="ru-RU" sz="3200" b="1" dirty="0"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67236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  “Игра – это огромное светлое окно, через которое в духовный мир ребенка вливается живительный поток представлений, понятий. Игра – это искра, зажигающая огонек пытливости и любознательности”.</a:t>
            </a:r>
          </a:p>
          <a:p>
            <a:pPr>
              <a:buNone/>
            </a:pPr>
            <a:endParaRPr lang="ru-RU" b="1" dirty="0" smtClean="0"/>
          </a:p>
          <a:p>
            <a:pPr algn="r">
              <a:buNone/>
            </a:pPr>
            <a:r>
              <a:rPr lang="ru-RU" b="1" dirty="0" smtClean="0"/>
              <a:t>В.А.Сухомлинский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 lvl="2"/>
            <a:r>
              <a:rPr lang="ru-RU" dirty="0" smtClean="0"/>
              <a:t>    </a:t>
            </a:r>
            <a:r>
              <a:rPr lang="ru-RU" sz="2800" b="1" dirty="0"/>
              <a:t>Что значит для ребенка игра? </a:t>
            </a:r>
            <a:endParaRPr lang="ru-RU" sz="2800" dirty="0"/>
          </a:p>
          <a:p>
            <a:r>
              <a:rPr lang="ru-RU" sz="2800" b="1" dirty="0"/>
              <a:t>Нужно ли играть с ребенком дома?</a:t>
            </a:r>
            <a:endParaRPr lang="ru-RU" sz="2800" dirty="0"/>
          </a:p>
          <a:p>
            <a:r>
              <a:rPr lang="ru-RU" sz="2800" dirty="0"/>
              <a:t> </a:t>
            </a:r>
            <a:r>
              <a:rPr lang="ru-RU" sz="2800" b="1" dirty="0"/>
              <a:t>В какие игры играть дома ? </a:t>
            </a:r>
            <a:endParaRPr lang="ru-RU" sz="2800" dirty="0"/>
          </a:p>
          <a:p>
            <a:r>
              <a:rPr lang="ru-RU" sz="2800" b="1" dirty="0"/>
              <a:t>Какова степень участия взрослого в игре? На эти вопросы попытаемся ответить.</a:t>
            </a:r>
            <a:endParaRPr lang="ru-RU" sz="2800" dirty="0"/>
          </a:p>
          <a:p>
            <a:pPr lvl="2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5" name="Рисунок 4" descr="7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298" y="3214686"/>
            <a:ext cx="3476627" cy="3032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5472122" cy="553880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/>
              <a:t>         Игра является </a:t>
            </a:r>
            <a:r>
              <a:rPr lang="ru-RU" b="1" i="1" dirty="0" smtClean="0"/>
              <a:t>ведущим </a:t>
            </a:r>
            <a:r>
              <a:rPr lang="ru-RU" b="1" dirty="0" smtClean="0"/>
              <a:t>видом деятельности в дошкольном возрасте. Для ребёнка-дошкольника игра – радость, удовольствие, выявление и проба сил, удовлетворение многих потребностей, реализация уже имеющихся возможностей, умений и навыков. Интересные игры создают бодрое, радостное настроение, делают жизнь детей полной, удовлетворяют их потребность к активной деятельности. </a:t>
            </a:r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5" name="Рисунок 4" descr="istock_000002982769smal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60" y="1000108"/>
            <a:ext cx="2791013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al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3571876"/>
            <a:ext cx="2690831" cy="2018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Что происходит в процессе игры: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ru-RU" b="1" dirty="0" smtClean="0"/>
              <a:t>Развиваются познавательные процессы личности – внимание,  память, восприятие, мышление, воображение;</a:t>
            </a:r>
            <a:endParaRPr lang="ru-RU" dirty="0" smtClean="0"/>
          </a:p>
          <a:p>
            <a:pPr lvl="0" algn="just"/>
            <a:r>
              <a:rPr lang="ru-RU" b="1" dirty="0" smtClean="0"/>
              <a:t>Тренируются наблюдательность и ум;</a:t>
            </a:r>
            <a:endParaRPr lang="ru-RU" dirty="0" smtClean="0"/>
          </a:p>
          <a:p>
            <a:pPr lvl="0" algn="just"/>
            <a:r>
              <a:rPr lang="ru-RU" b="1" dirty="0" smtClean="0"/>
              <a:t>Развиваются творческие способности у детей;</a:t>
            </a:r>
            <a:endParaRPr lang="ru-RU" dirty="0" smtClean="0"/>
          </a:p>
          <a:p>
            <a:pPr lvl="0" algn="just"/>
            <a:r>
              <a:rPr lang="ru-RU" b="1" dirty="0" smtClean="0"/>
              <a:t>Формируются эмоционально-чувственную сферу личности дошкольника;</a:t>
            </a:r>
            <a:endParaRPr lang="ru-RU" dirty="0" smtClean="0"/>
          </a:p>
          <a:p>
            <a:pPr lvl="0" algn="just"/>
            <a:r>
              <a:rPr lang="ru-RU" b="1" dirty="0" smtClean="0"/>
              <a:t>Способствуют познанию ребенком самого себя и побуждают его к самосовершенствованию;</a:t>
            </a:r>
            <a:endParaRPr lang="ru-RU" dirty="0" smtClean="0"/>
          </a:p>
          <a:p>
            <a:pPr lvl="0" algn="just"/>
            <a:r>
              <a:rPr lang="ru-RU" b="1" dirty="0" smtClean="0"/>
              <a:t>Учат самодисциплине, настойчивости, выдержке – всем тем          качествам, без которых трудно жить и достигать     поставленных целей и задач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714356"/>
            <a:ext cx="5043494" cy="561024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/>
              <a:t>        Совместная игра родителей и детей существенным образом обогащает жизнь ребенка, способствует гармонизации </a:t>
            </a:r>
            <a:r>
              <a:rPr lang="ru-RU" b="1" dirty="0" err="1" smtClean="0"/>
              <a:t>родительско-детских</a:t>
            </a:r>
            <a:r>
              <a:rPr lang="ru-RU" b="1" dirty="0" smtClean="0"/>
              <a:t> отношений.</a:t>
            </a:r>
            <a:r>
              <a:rPr lang="ru-RU" dirty="0" smtClean="0"/>
              <a:t> Практика показывает, что </a:t>
            </a:r>
            <a:r>
              <a:rPr lang="ru-RU" b="1" dirty="0" smtClean="0"/>
              <a:t>родители, игравшие с детьми в дошкольном детстве хотя бы два-три раза в неделю в их любимые игры, пользуются в подростковом возрасте б</a:t>
            </a:r>
            <a:r>
              <a:rPr lang="ru-RU" b="1" i="1" dirty="0" smtClean="0"/>
              <a:t>о</a:t>
            </a:r>
            <a:r>
              <a:rPr lang="ru-RU" b="1" dirty="0" smtClean="0"/>
              <a:t>льшим авторитетом у своих детей и их друзей в сравнении с «неиграющими» родителями.</a:t>
            </a:r>
            <a:endParaRPr lang="ru-RU" dirty="0"/>
          </a:p>
        </p:txBody>
      </p:sp>
      <p:pic>
        <p:nvPicPr>
          <p:cNvPr id="5" name="Рисунок 4" descr="mmpz15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000108"/>
            <a:ext cx="3496437" cy="2321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siholo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643314"/>
            <a:ext cx="2382987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/>
              <a:t>            В дошкольном возрасте, когда наблюдается «расцвет» игровой деятельности, психологи советуют в игровой опыт ребёнка включать разнообразные</a:t>
            </a:r>
            <a:r>
              <a:rPr lang="ru-RU" b="1" i="1" dirty="0" smtClean="0"/>
              <a:t> </a:t>
            </a:r>
            <a:r>
              <a:rPr lang="ru-RU" b="1" dirty="0" smtClean="0"/>
              <a:t>по содержанию:</a:t>
            </a:r>
          </a:p>
          <a:p>
            <a:r>
              <a:rPr lang="ru-RU" b="1" dirty="0" smtClean="0"/>
              <a:t>сюжетно-ролевые, </a:t>
            </a:r>
          </a:p>
          <a:p>
            <a:r>
              <a:rPr lang="ru-RU" b="1" dirty="0" smtClean="0"/>
              <a:t>настольные, </a:t>
            </a:r>
          </a:p>
          <a:p>
            <a:r>
              <a:rPr lang="ru-RU" b="1" dirty="0" smtClean="0"/>
              <a:t>подвижные, </a:t>
            </a:r>
          </a:p>
          <a:p>
            <a:r>
              <a:rPr lang="ru-RU" b="1" dirty="0" smtClean="0"/>
              <a:t>логические, </a:t>
            </a:r>
          </a:p>
          <a:p>
            <a:r>
              <a:rPr lang="ru-RU" b="1" dirty="0" smtClean="0"/>
              <a:t>творческие </a:t>
            </a:r>
          </a:p>
          <a:p>
            <a:pPr>
              <a:buNone/>
            </a:pPr>
            <a:r>
              <a:rPr lang="ru-RU" b="1" dirty="0" smtClean="0"/>
              <a:t>и по количеству участников: </a:t>
            </a:r>
          </a:p>
          <a:p>
            <a:r>
              <a:rPr lang="ru-RU" b="1" dirty="0" smtClean="0"/>
              <a:t>коллективные, </a:t>
            </a:r>
          </a:p>
          <a:p>
            <a:r>
              <a:rPr lang="ru-RU" b="1" dirty="0" smtClean="0"/>
              <a:t>одиночные игры.</a:t>
            </a:r>
          </a:p>
          <a:p>
            <a:pPr algn="just">
              <a:buNone/>
            </a:pPr>
            <a:r>
              <a:rPr lang="ru-RU" b="1" dirty="0" smtClean="0"/>
              <a:t>            Нередко игра может приносить «терапевтический» эффект, когда ребенок «проигрывает» в безопасной игровой ситуации свои страхи.</a:t>
            </a:r>
            <a:endParaRPr lang="ru-RU" dirty="0"/>
          </a:p>
        </p:txBody>
      </p:sp>
      <p:pic>
        <p:nvPicPr>
          <p:cNvPr id="5" name="Рисунок 4" descr="nv4mr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2071678"/>
            <a:ext cx="3614734" cy="2405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Внимание: найди 10 отличий</a:t>
            </a:r>
            <a:endParaRPr lang="ru-RU" dirty="0"/>
          </a:p>
        </p:txBody>
      </p:sp>
      <p:pic>
        <p:nvPicPr>
          <p:cNvPr id="5" name="Рисунок 4" descr="10 отличе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956166"/>
            <a:ext cx="5786478" cy="576325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Внимание: лабиринт</a:t>
            </a:r>
            <a:endParaRPr lang="ru-RU" dirty="0"/>
          </a:p>
        </p:txBody>
      </p:sp>
      <p:pic>
        <p:nvPicPr>
          <p:cNvPr id="5" name="Рисунок 4" descr="Лабиринт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1142984"/>
            <a:ext cx="5143536" cy="533686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</TotalTime>
  <Words>433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Игра в жизни ребёнка</vt:lpstr>
      <vt:lpstr>   </vt:lpstr>
      <vt:lpstr>   </vt:lpstr>
      <vt:lpstr>    </vt:lpstr>
      <vt:lpstr>Что происходит в процессе игры:  </vt:lpstr>
      <vt:lpstr>   </vt:lpstr>
      <vt:lpstr>   </vt:lpstr>
      <vt:lpstr>Внимание: найди 10 отличий</vt:lpstr>
      <vt:lpstr>Внимание: лабиринт</vt:lpstr>
      <vt:lpstr>Внимание: найди фрагмент картинки</vt:lpstr>
      <vt:lpstr>Память: собери портфель</vt:lpstr>
      <vt:lpstr>Мышление: логическая цепочка</vt:lpstr>
      <vt:lpstr>Мышление: последовательность</vt:lpstr>
      <vt:lpstr>Мышление: последовательность</vt:lpstr>
      <vt:lpstr>Правила при организации игр «на дому»: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в жизни ребёнка</dc:title>
  <dc:creator>Юля</dc:creator>
  <cp:lastModifiedBy>User</cp:lastModifiedBy>
  <cp:revision>15</cp:revision>
  <dcterms:created xsi:type="dcterms:W3CDTF">2015-09-15T14:50:51Z</dcterms:created>
  <dcterms:modified xsi:type="dcterms:W3CDTF">2017-01-09T14:51:28Z</dcterms:modified>
</cp:coreProperties>
</file>