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0000CC"/>
    <a:srgbClr val="FF0000"/>
    <a:srgbClr val="9900CC"/>
    <a:srgbClr val="006600"/>
    <a:srgbClr val="008000"/>
    <a:srgbClr val="EC2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D78F99-4AF5-4FEA-8CEC-0903ED6E146D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D0FD43-7EAF-4DDD-99C9-8A9100CF0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933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000-BCF5-431E-B11B-C9EFD758F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8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B3376-064E-4418-B5EF-E9BE254889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05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D1C56-C348-47C5-996A-107682CD0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50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FE5C2-989F-4C38-AEA9-80F222D4D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52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838200" y="2362200"/>
            <a:ext cx="3770313" cy="372427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AB2B-05FC-4F56-9CD5-69E1976B3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8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85833-9FD3-4F69-B4E7-B148835AF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99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0C51-E9DE-4324-B56B-34F7D856F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33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38E5-4ED3-4BD9-9164-F3EDA7D9A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09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C049B-351C-45AD-B6BA-7F676572F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38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2E339-FF87-4C08-BCC4-4896378F1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1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8600E-C9E3-44FB-ACB8-868CD2F7D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3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7F631-7088-4355-8ECF-2C734123D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45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1BA84-67BA-407B-9002-CCC1A04D2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3D92F45-3ADA-42B0-B049-196144B4D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2" r:id="rId2"/>
    <p:sldLayoutId id="2147483893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94" r:id="rId9"/>
    <p:sldLayoutId id="2147483888" r:id="rId10"/>
    <p:sldLayoutId id="2147483889" r:id="rId11"/>
    <p:sldLayoutId id="2147483890" r:id="rId12"/>
    <p:sldLayoutId id="214748389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smtClean="0"/>
              <a:t>Психолого-педагогическая работа с родителями детей с ограниченными возможностями здоровья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500563"/>
            <a:ext cx="7854950" cy="481012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ru-RU" smtClean="0"/>
              <a:t>Терёхина И.А.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285750" y="836613"/>
            <a:ext cx="8488363" cy="12954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Проблемы семей, воспитывающих ребёнка с ограниченными возможностями здоровья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3141663"/>
            <a:ext cx="8439150" cy="33115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Умышленное ограничение в общении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err="1" smtClean="0"/>
              <a:t>Гиперопека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Непринятие родителями своих детей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Отсутствие у родителей знаний и навыков, необходимых для воспитания ребёнка с ОВЗ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ru-RU" sz="2800" smtClean="0"/>
              <a:t>ЦЕЛЬ ПСИХОЛОГО-ПЕДАГОГИЧЕСКОЙ РАБОТЫ: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349500"/>
            <a:ext cx="7693025" cy="37242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smtClean="0"/>
              <a:t>Повышение педагогической компетенции родителей и помощь семьям по адаптации и интеграции детей с ОВЗ в общество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Этапы работы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497887" cy="431958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Первичная диагностика ребёнка и его семьи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Более глубокое знакомство специалиста с родителями, налаживание непосредственного контакта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Разработка на основе карт реабилитации, медицинского диагноза и диагностики специалистов программ индивидуального сопровождения детей с ОВЗ, а также определение дальнейшего образовательного маршрута детей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EC2504"/>
              </a:buClr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Этапы работы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2143125"/>
            <a:ext cx="8358187" cy="5000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Составление плана работы специалиста с родителями детей с ОВЗ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Непосредственная работа с родителями: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defRPr/>
            </a:pPr>
            <a:r>
              <a:rPr lang="ru-RU" dirty="0" err="1" smtClean="0"/>
              <a:t>психокоррекционная</a:t>
            </a:r>
            <a:r>
              <a:rPr lang="ru-RU" dirty="0" smtClean="0"/>
              <a:t> помощь семьям по адаптации и интеграции в общество;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defRPr/>
            </a:pPr>
            <a:r>
              <a:rPr lang="ru-RU" dirty="0" smtClean="0"/>
              <a:t>обмен опытом воспитания детей с ОВЗ между            семьями воспитанников и выпускников ДОУ;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Char char="•"/>
              <a:defRPr/>
            </a:pPr>
            <a:r>
              <a:rPr lang="ru-RU" dirty="0" smtClean="0"/>
              <a:t>повышение  педагогической компетентности родителей в области   психической и познавательной сфер развития ребенка.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EC2504"/>
              </a:buClr>
              <a:buFont typeface="Wingdings" pitchFamily="2" charset="2"/>
              <a:buChar char="Ø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Формы работы педагога с родителями детей с ОВЗ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28688" y="2428875"/>
            <a:ext cx="3770312" cy="37242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Беседы: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коллективные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индивидуальные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Консультации: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коллективные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индивидуальные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по заявке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тематические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оперативные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folHlink"/>
              </a:buClr>
              <a:buFontTx/>
              <a:buNone/>
              <a:defRPr/>
            </a:pPr>
            <a:endParaRPr lang="ru-RU" sz="2400" dirty="0" smtClean="0"/>
          </a:p>
        </p:txBody>
      </p:sp>
      <p:pic>
        <p:nvPicPr>
          <p:cNvPr id="10244" name="Picture 6" descr="C:\Documents and Settings\Директор\Рабочий стол\Новая папка (2)\P104007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6250" y="2357438"/>
            <a:ext cx="2857500" cy="2071687"/>
          </a:xfrm>
          <a:noFill/>
        </p:spPr>
      </p:pic>
      <p:pic>
        <p:nvPicPr>
          <p:cNvPr id="10245" name="Picture 7" descr="C:\Documents and Settings\Директор\Рабочий стол\Новая папка (2)\IMG_0916.jp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27663" y="4300538"/>
            <a:ext cx="2436812" cy="17859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Формы работы педагога с родителями детей с ОВЗ</a:t>
            </a:r>
          </a:p>
        </p:txBody>
      </p:sp>
      <p:pic>
        <p:nvPicPr>
          <p:cNvPr id="11267" name="Picture 7" descr="C:\Documents and Settings\Директор\Рабочий стол\Новая папка (2)\P1040070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2963" y="2809875"/>
            <a:ext cx="3762375" cy="2828925"/>
          </a:xfrm>
          <a:noFill/>
        </p:spPr>
      </p:pic>
      <p:sp>
        <p:nvSpPr>
          <p:cNvPr id="1024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2357438"/>
            <a:ext cx="4427537" cy="40909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400" b="1" dirty="0" smtClean="0">
              <a:solidFill>
                <a:srgbClr val="0000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0000CC"/>
                </a:solidFill>
              </a:rPr>
              <a:t> 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Родительские собрания в нетрадиционной форме: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тренинг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круглый стол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2"/>
              </a:buClr>
              <a:buFontTx/>
              <a:buChar char="•"/>
              <a:defRPr/>
            </a:pPr>
            <a:r>
              <a:rPr lang="ru-RU" sz="2400" dirty="0" smtClean="0"/>
              <a:t>«Педагогическая гостиная»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Формы работы педагога с родителями детей с ОВЗ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362200"/>
            <a:ext cx="4464050" cy="37242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Индивидуальные и групповые занятия с детьми с участием родителей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Проведение совместных с родителями праздников, конкурсов, развлечений</a:t>
            </a:r>
          </a:p>
        </p:txBody>
      </p:sp>
      <p:pic>
        <p:nvPicPr>
          <p:cNvPr id="12292" name="Picture 9" descr="IMG_033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29188" y="2357438"/>
            <a:ext cx="3071812" cy="2143125"/>
          </a:xfrm>
        </p:spPr>
      </p:pic>
      <p:pic>
        <p:nvPicPr>
          <p:cNvPr id="12293" name="Picture 7" descr="C:\Documents and Settings\Директор\Рабочий стол\Новая папка (2)\IMG_0930.jp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26050" y="4300538"/>
            <a:ext cx="2840038" cy="17859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4000504"/>
            <a:ext cx="30861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42938"/>
            <a:ext cx="8229600" cy="34290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Такое сотрудничество со специалистами   ДОУ помогает родителям применять полученные знания и умения в работе со своими детьми дома и уметь принимать своего ребёнка таким, какой он есть – во всех его проявлениях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259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Wingdings</vt:lpstr>
      <vt:lpstr>Поток</vt:lpstr>
      <vt:lpstr>Психолого-педагогическая работа с родителями детей с ограниченными возможностями здоровья</vt:lpstr>
      <vt:lpstr>Проблемы семей, воспитывающих ребёнка с ограниченными возможностями здоровья</vt:lpstr>
      <vt:lpstr>ЦЕЛЬ ПСИХОЛОГО-ПЕДАГОГИЧЕСКОЙ РАБОТЫ:</vt:lpstr>
      <vt:lpstr>Этапы работы</vt:lpstr>
      <vt:lpstr>Этапы работы</vt:lpstr>
      <vt:lpstr>Формы работы педагога с родителями детей с ОВЗ</vt:lpstr>
      <vt:lpstr>Формы работы педагога с родителями детей с ОВЗ</vt:lpstr>
      <vt:lpstr>Формы работы педагога с родителями детей с ОВЗ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Психолого-педагогическая работа с родителями детей с ограниченными возможностями здоровья</dc:title>
  <dc:creator>User</dc:creator>
  <cp:lastModifiedBy>User</cp:lastModifiedBy>
  <cp:revision>10</cp:revision>
  <dcterms:created xsi:type="dcterms:W3CDTF">2008-10-26T16:58:45Z</dcterms:created>
  <dcterms:modified xsi:type="dcterms:W3CDTF">2017-01-09T14:50:51Z</dcterms:modified>
</cp:coreProperties>
</file>