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6" r:id="rId2"/>
    <p:sldId id="258" r:id="rId3"/>
    <p:sldId id="269" r:id="rId4"/>
    <p:sldId id="262" r:id="rId5"/>
    <p:sldId id="261" r:id="rId6"/>
    <p:sldId id="260" r:id="rId7"/>
    <p:sldId id="264" r:id="rId8"/>
    <p:sldId id="263" r:id="rId9"/>
    <p:sldId id="265" r:id="rId10"/>
    <p:sldId id="259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AED72-242F-4E71-8A63-AFFDEF00589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AB86A-A381-4987-80A6-C91C54478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3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AB86A-A381-4987-80A6-C91C54478E0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98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EBBF75-48F1-4307-AD6A-E7091C3DE7E3}" type="datetimeFigureOut">
              <a:rPr lang="ru-RU" smtClean="0"/>
              <a:t>16.10.2017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3643A3-FE30-465B-8F0C-B5716C58F84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img-fotki.yandex.ru/get/5908/dedeelena.52/0_50d61_dccfaf9_X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1.liveinternet.ru/images/attach/c/1/60/911/60911414_1277748020_Skol_ko_ni_dumay_a_luchshe_hleba__soli_ne_pridumaesh_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hudozhka.com/sites/default/files/imagecache/work_page/c_img/glrx-947018432.jpg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22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Хлеб да соль вашему дому !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 descr="http://img-fotki.yandex.ru/get/5908/dedeelena.52/0_50d61_dccfaf9_X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9" y="3013502"/>
            <a:ext cx="46805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480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Хлеб-соль</a:t>
            </a:r>
            <a:endParaRPr kumimoji="1" lang="ru-RU" sz="4800" dirty="0">
              <a:solidFill>
                <a:schemeClr val="accent4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3"/>
            <a:ext cx="8964488" cy="720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Почётному гостю и рушник на колени.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95536" y="1484784"/>
            <a:ext cx="3240360" cy="44644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</a:rPr>
              <a:t>Рушник </a:t>
            </a: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</a:rPr>
              <a:t>обозначал дорогу, которую проделал гость. Кроме того, он символизировал божье благословение.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052736"/>
            <a:ext cx="4608512" cy="5400600"/>
          </a:xfrm>
        </p:spPr>
      </p:pic>
    </p:spTree>
    <p:extLst>
      <p:ext uri="{BB962C8B-B14F-4D97-AF65-F5344CB8AC3E}">
        <p14:creationId xmlns:p14="http://schemas.microsoft.com/office/powerpoint/2010/main" val="34328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372168"/>
            <a:ext cx="8496944" cy="2081168"/>
          </a:xfrm>
        </p:spPr>
        <p:txBody>
          <a:bodyPr/>
          <a:lstStyle/>
          <a:p>
            <a:pPr marL="0" lvl="0" indent="0" algn="ctr" fontAlgn="base">
              <a:spcAft>
                <a:spcPct val="0"/>
              </a:spcAft>
            </a:pPr>
            <a:r>
              <a:rPr kumimoji="1" lang="ru-RU" altLang="ru-RU" sz="2400" b="0" dirty="0" smtClean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Итак</a:t>
            </a: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, хлеб-соль не только ели, но ими оберегали, приближали благополучие, проявляли дружеские чувства, доверие, их почитали и возвеличивали, не смея пренебречь ни крошкой, ни крупинкой.</a:t>
            </a:r>
          </a:p>
        </p:txBody>
      </p:sp>
      <p:pic>
        <p:nvPicPr>
          <p:cNvPr id="7" name="Объект 6" descr="C:\Users\Татьяна\Desktop\Безымянный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576063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0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34" y="5517232"/>
            <a:ext cx="9036495" cy="108012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Сколько не думай, а лучше хлеба-соли не придумаешь.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 descr="http://img1.liveinternet.ru/images/attach/c/1/60/911/60911414_1277748020_Skol_ko_ni_dumay_a_luchshe_hleba__soli_ne_pridumaesh_.jpg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97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73216"/>
            <a:ext cx="8712968" cy="1080120"/>
          </a:xfrm>
        </p:spPr>
        <p:txBody>
          <a:bodyPr/>
          <a:lstStyle/>
          <a:p>
            <a:pPr marL="0" lvl="0" indent="0" algn="ctr" fontAlgn="base">
              <a:spcAft>
                <a:spcPct val="0"/>
              </a:spcAft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Вашему дому!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 descr="C:\Users\Татьяна\Desktop\Безымянный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" t="3712" r="3209" b="7178"/>
          <a:stretch>
            <a:fillRect/>
          </a:stretch>
        </p:blipFill>
        <p:spPr bwMode="auto">
          <a:xfrm>
            <a:off x="2123728" y="404664"/>
            <a:ext cx="511256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7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95936" y="836712"/>
            <a:ext cx="4640459" cy="5343458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Существовал </a:t>
            </a:r>
            <a:r>
              <a:rPr lang="ru-RU" sz="2400" dirty="0">
                <a:solidFill>
                  <a:schemeClr val="tx1"/>
                </a:solidFill>
                <a:latin typeface="Arial Black" panose="020B0A04020102020204" pitchFamily="34" charset="0"/>
              </a:rPr>
              <a:t>обычай встречать дорогих гостей на пороге дома с хлебом и солью. Обычно хлеб, обязательно уложенный на чистое полотенце (рушник), выносила к гостям хозяйка дома или женщина, руками которой каравай и был испечен</a:t>
            </a:r>
            <a:r>
              <a:rPr lang="ru-RU" sz="2400" dirty="0"/>
              <a:t>.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>
          <a:xfrm>
            <a:off x="4396036" y="692696"/>
            <a:ext cx="4424436" cy="57606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1" t="7362" r="14635" b="13078"/>
          <a:stretch>
            <a:fillRect/>
          </a:stretch>
        </p:blipFill>
        <p:spPr bwMode="auto">
          <a:xfrm>
            <a:off x="395536" y="332656"/>
            <a:ext cx="4000500" cy="6120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30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3" y="404664"/>
            <a:ext cx="3528392" cy="5904656"/>
          </a:xfrm>
        </p:spPr>
        <p:txBody>
          <a:bodyPr>
            <a:normAutofit lnSpcReduction="10000"/>
          </a:bodyPr>
          <a:lstStyle/>
          <a:p>
            <a:pPr>
              <a:spcBef>
                <a:spcPts val="430"/>
              </a:spcBef>
            </a:pPr>
            <a:r>
              <a:rPr lang="ru-RU" sz="1800" dirty="0">
                <a:solidFill>
                  <a:srgbClr val="404040"/>
                </a:solidFill>
                <a:latin typeface="Arial Black"/>
              </a:rPr>
              <a:t>Согласно русской традиции, хлебом и солью встречают родители жениха и невесту. </a:t>
            </a:r>
            <a:endParaRPr lang="ru-RU" sz="1800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  <a:t>В день свадьбы мать жениха преподносит молодым свадебный каравай — символ чистых мыслей и добрых намерений.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  <a:t>Это означает, что родители принимают в семью молодую жену, с которой теперь предстоит жить рядом и делить все беды и радости.</a:t>
            </a:r>
            <a:br>
              <a:rPr lang="ru-RU" sz="1800" dirty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</a:b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026" name="Picture 2" descr="C:\Users\Ксения\Desktop\0_e2c33_c7aab905_X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48245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4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5157192"/>
            <a:ext cx="8784976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 древних времён было принято встречать дорогих гостей с хлебом и солью.</a:t>
            </a:r>
            <a:b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Что обозначает эта традиция?</a:t>
            </a:r>
            <a:b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endParaRPr lang="ru-RU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C:\Users\Ксения\Desktop\full13899673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2493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7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1" y="260648"/>
            <a:ext cx="8496945" cy="576064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Хлеба соли откушать, нашу речь послушать.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4752528" cy="5832648"/>
          </a:xfrm>
        </p:spPr>
        <p:txBody>
          <a:bodyPr>
            <a:normAutofit fontScale="32500" lnSpcReduction="20000"/>
          </a:bodyPr>
          <a:lstStyle/>
          <a:p>
            <a:pPr>
              <a:spcBef>
                <a:spcPts val="750"/>
              </a:spcBef>
              <a:spcAft>
                <a:spcPts val="750"/>
              </a:spcAft>
            </a:pPr>
            <a:r>
              <a:rPr lang="ru-RU" sz="5500" dirty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Угощение гостя хлебом-солью устанавливало между ним и хозяином отношения приязни и доверия; отказ же от них расценивался как оскорбление. Недаром говорится «от хлеба-соли и царь не отказывается» </a:t>
            </a:r>
            <a:r>
              <a:rPr lang="ru-RU" sz="5500" dirty="0" smtClean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.</a:t>
            </a:r>
            <a:r>
              <a:rPr lang="ru-RU" sz="5500" dirty="0" smtClean="0">
                <a:latin typeface="Arial Black" panose="020B0A04020102020204" pitchFamily="34" charset="0"/>
                <a:ea typeface="Times New Roman"/>
              </a:rPr>
              <a:t>    </a:t>
            </a:r>
            <a:r>
              <a:rPr lang="ru-RU" sz="5500" dirty="0" smtClean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Выражение </a:t>
            </a:r>
            <a:r>
              <a:rPr lang="ru-RU" sz="5500" dirty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«хлеб-соль» в России было обобщенным названием </a:t>
            </a:r>
            <a:r>
              <a:rPr lang="ru-RU" sz="5500" dirty="0" smtClean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угощения.    Приглашая </a:t>
            </a:r>
            <a:r>
              <a:rPr lang="ru-RU" sz="5500" dirty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на пиршество, на Руси говорили: «Заходите на хлеб-соль». В наше время приветствуют сидящих за столом словами «Приятного аппетита!» ; в старину в таком случае говорили «Хлеб да соль!» , причем этой </a:t>
            </a:r>
            <a:r>
              <a:rPr lang="ru-RU" sz="5500" dirty="0" smtClean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фразе придавали </a:t>
            </a:r>
            <a:r>
              <a:rPr lang="ru-RU" sz="5500" dirty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особое значение, полагая, что она отгоняет нечистую силу и всякое </a:t>
            </a:r>
            <a:r>
              <a:rPr lang="ru-RU" sz="5500" dirty="0" smtClean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зло.</a:t>
            </a:r>
            <a:r>
              <a:rPr lang="ru-RU" sz="5500" dirty="0" smtClean="0">
                <a:latin typeface="Arial Black" panose="020B0A04020102020204" pitchFamily="34" charset="0"/>
                <a:ea typeface="Times New Roman"/>
              </a:rPr>
              <a:t>                         </a:t>
            </a:r>
          </a:p>
          <a:p>
            <a:pPr>
              <a:spcBef>
                <a:spcPts val="750"/>
              </a:spcBef>
              <a:spcAft>
                <a:spcPts val="750"/>
              </a:spcAft>
            </a:pPr>
            <a:r>
              <a:rPr lang="ru-RU" sz="5500" dirty="0" smtClean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Дома </a:t>
            </a:r>
            <a:r>
              <a:rPr lang="ru-RU" sz="5500" dirty="0">
                <a:solidFill>
                  <a:srgbClr val="343434"/>
                </a:solidFill>
                <a:latin typeface="Arial Black" panose="020B0A04020102020204" pitchFamily="34" charset="0"/>
                <a:ea typeface="Times New Roman"/>
              </a:rPr>
              <a:t>же, славящиеся своим гостеприимством и щедростью, до сих пор называют «хлебосольными».</a:t>
            </a:r>
            <a:endParaRPr lang="ru-RU" sz="5500" dirty="0">
              <a:latin typeface="Arial Black" panose="020B0A04020102020204" pitchFamily="34" charset="0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0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105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1" name="Объект 10" descr="http://hudozhka.com/sites/default/files/imagecache/work_page/c_img/glrx-947018432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" t="1263" r="5659" b="1396"/>
          <a:stretch>
            <a:fillRect/>
          </a:stretch>
        </p:blipFill>
        <p:spPr bwMode="auto">
          <a:xfrm>
            <a:off x="5148064" y="980728"/>
            <a:ext cx="3600399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15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504056"/>
          </a:xfrm>
        </p:spPr>
        <p:txBody>
          <a:bodyPr/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/>
              </a:rPr>
              <a:t>«Хлеб на стол, так и стол — престол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/>
              </a:rPr>
              <a:t>»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Times New Roman"/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692696"/>
            <a:ext cx="4608512" cy="597666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Хлеб и соль были символами достатка и благополучия, </a:t>
            </a:r>
            <a:r>
              <a:rPr lang="ru-RU" sz="1800" dirty="0" smtClean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  <a:t>Отношение </a:t>
            </a:r>
            <a:r>
              <a:rPr lang="ru-RU" sz="1800" dirty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  <a:t>к хлебу было особенно трепетным, </a:t>
            </a:r>
            <a:r>
              <a:rPr lang="ru-RU" sz="1800" dirty="0" smtClean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  <a:t>оно было связано </a:t>
            </a:r>
            <a:r>
              <a:rPr lang="ru-RU" sz="1800" dirty="0">
                <a:solidFill>
                  <a:srgbClr val="000000"/>
                </a:solidFill>
                <a:latin typeface="Arial Black"/>
                <a:ea typeface="Times New Roman"/>
                <a:cs typeface="Arial"/>
              </a:rPr>
              <a:t>в сознании народа с долгим и тяжелым трудом</a:t>
            </a:r>
            <a:endParaRPr lang="ru-RU" sz="1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Встретить </a:t>
            </a:r>
            <a:r>
              <a:rPr lang="ru-RU" sz="1800" dirty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гостя «хлебом-солью» означало призвать на него божью милость и добавить свои пожелания добра и мира</a:t>
            </a:r>
            <a:r>
              <a:rPr lang="ru-RU" sz="18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.</a:t>
            </a:r>
            <a:r>
              <a:rPr lang="ru-RU" sz="1800" dirty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 старину считалось, что кусочек хлеба с солью, это символ добрых </a:t>
            </a:r>
            <a:r>
              <a:rPr lang="ru-RU" sz="18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отношений.</a:t>
            </a:r>
            <a:endParaRPr lang="ru-RU" sz="1800" dirty="0" smtClean="0">
              <a:latin typeface="Arial Black" panose="020B0A04020102020204" pitchFamily="34" charset="0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Впрочем</a:t>
            </a:r>
            <a:r>
              <a:rPr lang="ru-RU" sz="1800" dirty="0">
                <a:solidFill>
                  <a:srgbClr val="000000"/>
                </a:solidFill>
                <a:latin typeface="Arial Black" panose="020B0A04020102020204" pitchFamily="34" charset="0"/>
                <a:ea typeface="Times New Roman"/>
                <a:cs typeface="Times New Roman"/>
              </a:rPr>
              <a:t>, и гости могли принести в дом хлеб и соль, выражая особое уважение к хозяину и желая ему процветания и достатка.</a:t>
            </a:r>
            <a:endParaRPr lang="ru-RU" sz="1800" dirty="0">
              <a:effectLst/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96752"/>
            <a:ext cx="4392488" cy="4320480"/>
          </a:xfrm>
        </p:spPr>
      </p:pic>
    </p:spTree>
    <p:extLst>
      <p:ext uri="{BB962C8B-B14F-4D97-AF65-F5344CB8AC3E}">
        <p14:creationId xmlns:p14="http://schemas.microsoft.com/office/powerpoint/2010/main" val="34507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095" y="188641"/>
            <a:ext cx="6181177" cy="5760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14124">
                    <a:lumMod val="75000"/>
                  </a:srgbClr>
                </a:solidFill>
                <a:latin typeface="Arial Black" panose="020B0A04020102020204" pitchFamily="34" charset="0"/>
              </a:rPr>
              <a:t>Без соли и стол кривой.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778019" y="2239688"/>
            <a:ext cx="4017085" cy="4464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51520" y="1016433"/>
            <a:ext cx="4104456" cy="5400600"/>
          </a:xfrm>
        </p:spPr>
        <p:txBody>
          <a:bodyPr>
            <a:noAutofit/>
          </a:bodyPr>
          <a:lstStyle/>
          <a:p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  <a:ea typeface="+mj-ea"/>
                <a:cs typeface="+mj-cs"/>
              </a:rPr>
              <a:t>Соль подобно магическому талисману защищала от «дурного глаза», отвращала потустороннее, «чужое» влияние, с которым человек сталкивался как в обыденной жизни, так и в значимых для него и всего общества обрядовых ситуациях</a:t>
            </a:r>
            <a:endParaRPr lang="ru-RU" sz="2400" dirty="0"/>
          </a:p>
        </p:txBody>
      </p:sp>
      <p:pic>
        <p:nvPicPr>
          <p:cNvPr id="6" name="Picture 6" descr="C:\Users\Татьян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2" t="17152" r="25020" b="20477"/>
          <a:stretch>
            <a:fillRect/>
          </a:stretch>
        </p:blipFill>
        <p:spPr bwMode="auto">
          <a:xfrm>
            <a:off x="4714875" y="2249907"/>
            <a:ext cx="4105597" cy="413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94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sz="quarter" idx="4294967295"/>
          </p:nvPr>
        </p:nvSpPr>
        <p:spPr>
          <a:xfrm>
            <a:off x="251520" y="260648"/>
            <a:ext cx="5904656" cy="6264696"/>
          </a:xfrm>
        </p:spPr>
        <p:txBody>
          <a:bodyPr>
            <a:normAutofit fontScale="85000" lnSpcReduction="10000"/>
          </a:bodyPr>
          <a:lstStyle/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Действиям, совершаемым с солью, </a:t>
            </a: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оказывалось не менее пристальное </a:t>
            </a: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внимание. Рассыплется соль – к беде, </a:t>
            </a: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ссоре, ведь соль – символ верности, </a:t>
            </a: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дружбы, постоянства. </a:t>
            </a:r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</a:rPr>
              <a:t>                           А </a:t>
            </a: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если </a:t>
            </a:r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</a:rPr>
              <a:t>передавали </a:t>
            </a: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соль другому через </a:t>
            </a:r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</a:rPr>
              <a:t>стол, необходимо </a:t>
            </a: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было громко рассмеяться, </a:t>
            </a:r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</a:rPr>
              <a:t>чтобы </a:t>
            </a: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опять-таки не быть ссоре. </a:t>
            </a: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Смех при этом оберег от нечисти: смех как признак живого человека, не просто живого, а веселого, полного сил, энергии, значит не место здесь злым духам! </a:t>
            </a:r>
            <a:endParaRPr kumimoji="1" lang="ru-RU" altLang="ru-RU" sz="2400" dirty="0" smtClean="0">
              <a:solidFill>
                <a:srgbClr val="333333"/>
              </a:solidFill>
              <a:latin typeface="Arial Black" panose="020B0A04020102020204" pitchFamily="34" charset="0"/>
            </a:endParaRP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</a:rPr>
              <a:t>Также</a:t>
            </a: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, чтобы избежать раздора, бросали соль и сплевывали через левое плечо. </a:t>
            </a:r>
            <a:endParaRPr kumimoji="1" lang="ru-RU" altLang="ru-RU" sz="2400" dirty="0" smtClean="0">
              <a:solidFill>
                <a:srgbClr val="333333"/>
              </a:solidFill>
              <a:latin typeface="Arial Black" panose="020B0A04020102020204" pitchFamily="34" charset="0"/>
            </a:endParaRPr>
          </a:p>
          <a:p>
            <a:pPr marL="4572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ru-RU" altLang="ru-RU" sz="2400" dirty="0" smtClean="0">
                <a:solidFill>
                  <a:srgbClr val="333333"/>
                </a:solidFill>
                <a:latin typeface="Arial Black" panose="020B0A04020102020204" pitchFamily="34" charset="0"/>
              </a:rPr>
              <a:t>Точно </a:t>
            </a:r>
            <a:r>
              <a:rPr kumimoji="1" lang="ru-RU" altLang="ru-RU" sz="2400" dirty="0">
                <a:solidFill>
                  <a:srgbClr val="333333"/>
                </a:solidFill>
                <a:latin typeface="Arial Black" panose="020B0A04020102020204" pitchFamily="34" charset="0"/>
              </a:rPr>
              <a:t>такими же действиями и словами: «Это „левым», пущай они подерутся, а с нами Христос!» отгоняли враждебные силы.</a:t>
            </a:r>
          </a:p>
          <a:p>
            <a:endParaRPr lang="ru-RU" dirty="0"/>
          </a:p>
        </p:txBody>
      </p:sp>
      <p:pic>
        <p:nvPicPr>
          <p:cNvPr id="5" name="Picture 5" descr="C:\Users\Татьян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t="10001" r="19661" b="8571"/>
          <a:stretch>
            <a:fillRect/>
          </a:stretch>
        </p:blipFill>
        <p:spPr bwMode="auto">
          <a:xfrm>
            <a:off x="5974374" y="764704"/>
            <a:ext cx="306212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5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964489" cy="6625480"/>
          </a:xfrm>
        </p:spPr>
        <p:txBody>
          <a:bodyPr/>
          <a:lstStyle/>
          <a:p>
            <a:pPr marL="0" lvl="0" indent="0" algn="l" fontAlgn="base">
              <a:spcAft>
                <a:spcPct val="0"/>
              </a:spcAft>
            </a:pP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В прошлом хозяин дома, как правило, сам солил общую еду, при этом можно было отсыпать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немного соли на скатерть.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Однако ни в коем случае нельзя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было обмакивать хлеб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в солонку, потому что «только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Иуда в </a:t>
            </a:r>
            <a:r>
              <a:rPr kumimoji="1" lang="ru-RU" altLang="ru-RU" sz="2400" b="0" dirty="0" err="1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солоницу</a:t>
            </a: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 хлеб макал».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 smtClean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    Запрет </a:t>
            </a: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брать соль из солонки руками </a:t>
            </a:r>
            <a:b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также связывался с образом Иуды: «Кто берет соль из солонки пальцами, а не ножом или </a:t>
            </a:r>
            <a:r>
              <a:rPr kumimoji="1" lang="ru-RU" altLang="ru-RU" sz="2400" b="0" dirty="0" smtClean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концом ложки</a:t>
            </a: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, того смело можно считать тайным врагом </a:t>
            </a:r>
            <a:r>
              <a:rPr kumimoji="1" lang="ru-RU" altLang="ru-RU" sz="2400" b="0" dirty="0" smtClean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дома.   </a:t>
            </a:r>
            <a:br>
              <a:rPr kumimoji="1" lang="ru-RU" altLang="ru-RU" sz="2400" b="0" dirty="0" smtClean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kumimoji="1" lang="ru-RU" altLang="ru-RU" sz="2400" b="0" dirty="0" smtClean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Согласно </a:t>
            </a:r>
            <a:r>
              <a:rPr kumimoji="1" lang="ru-RU" altLang="ru-RU" sz="2400" b="0" dirty="0">
                <a:solidFill>
                  <a:srgbClr val="333333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легенде, от Пасхи до Вознесения Иисус Христос ходит по земле и заходит только в те дома, где соль отсыпают на стол, потому что Иисус яко бы никогда не обмакивал хлеб в солонку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52736"/>
            <a:ext cx="223224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18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422</TotalTime>
  <Words>548</Words>
  <Application>Microsoft Office PowerPoint</Application>
  <PresentationFormat>Экран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Хлеб да соль вашему дому !</vt:lpstr>
      <vt:lpstr>            Существовал обычай встречать дорогих гостей на пороге дома с хлебом и солью. Обычно хлеб, обязательно уложенный на чистое полотенце (рушник), выносила к гостям хозяйка дома или женщина, руками которой каравай и был испечен.</vt:lpstr>
      <vt:lpstr>                                                                                                                                                                                    </vt:lpstr>
      <vt:lpstr>С древних времён было принято встречать дорогих гостей с хлебом и солью. Что обозначает эта традиция? </vt:lpstr>
      <vt:lpstr>Хлеба соли откушать, нашу речь послушать.</vt:lpstr>
      <vt:lpstr>«Хлеб на стол, так и стол — престол» </vt:lpstr>
      <vt:lpstr>Без соли и стол кривой.</vt:lpstr>
      <vt:lpstr>Презентация PowerPoint</vt:lpstr>
      <vt:lpstr>В прошлом хозяин дома, как правило, сам солил общую еду, при этом можно было отсыпать  немного соли на скатерть.  Однако ни в коем случае нельзя  было обмакивать хлеб  в солонку, потому что «только  Иуда в солоницу хлеб макал».      Запрет брать соль из солонки руками  также связывался с образом Иуды: «Кто берет соль из солонки пальцами, а не ножом или концом ложки, того смело можно считать тайным врагом дома.    Согласно легенде, от Пасхи до Вознесения Иисус Христос ходит по земле и заходит только в те дома, где соль отсыпают на стол, потому что Иисус яко бы никогда не обмакивал хлеб в солонку</vt:lpstr>
      <vt:lpstr>Почётному гостю и рушник на колени.</vt:lpstr>
      <vt:lpstr>Итак, хлеб-соль не только ели, но ими оберегали, приближали благополучие, проявляли дружеские чувства, доверие, их почитали и возвеличивали, не смея пренебречь ни крошкой, ни крупинкой.</vt:lpstr>
      <vt:lpstr>Сколько не думай, а лучше хлеба-соли не придумаешь.</vt:lpstr>
      <vt:lpstr>Вашему дому!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да соль вашему дому !</dc:title>
  <dc:creator>Ксения</dc:creator>
  <cp:lastModifiedBy>Ксения</cp:lastModifiedBy>
  <cp:revision>30</cp:revision>
  <dcterms:created xsi:type="dcterms:W3CDTF">2016-11-16T17:33:42Z</dcterms:created>
  <dcterms:modified xsi:type="dcterms:W3CDTF">2017-10-16T12:40:14Z</dcterms:modified>
</cp:coreProperties>
</file>