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1" r:id="rId2"/>
    <p:sldId id="269" r:id="rId3"/>
    <p:sldId id="257" r:id="rId4"/>
    <p:sldId id="270" r:id="rId5"/>
    <p:sldId id="271" r:id="rId6"/>
    <p:sldId id="268" r:id="rId7"/>
    <p:sldId id="276" r:id="rId8"/>
    <p:sldId id="258" r:id="rId9"/>
    <p:sldId id="266" r:id="rId10"/>
    <p:sldId id="262" r:id="rId11"/>
    <p:sldId id="265" r:id="rId12"/>
    <p:sldId id="261" r:id="rId13"/>
    <p:sldId id="275" r:id="rId14"/>
    <p:sldId id="278" r:id="rId15"/>
    <p:sldId id="279" r:id="rId16"/>
    <p:sldId id="280" r:id="rId17"/>
    <p:sldId id="259" r:id="rId18"/>
    <p:sldId id="260" r:id="rId19"/>
    <p:sldId id="267" r:id="rId20"/>
    <p:sldId id="272" r:id="rId21"/>
    <p:sldId id="273" r:id="rId22"/>
    <p:sldId id="277" r:id="rId23"/>
    <p:sldId id="264" r:id="rId24"/>
    <p:sldId id="26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3281A-CE97-4939-A96A-7B6CAB669FAD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9E998-CDF4-4FAE-9D74-A81D724A9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26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9E998-CDF4-4FAE-9D74-A81D724A9F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66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8BF0-13BC-4881-A86B-5CA62B3B4F32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6771-41D0-43AA-8EB0-AE319A57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6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8BF0-13BC-4881-A86B-5CA62B3B4F32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6771-41D0-43AA-8EB0-AE319A57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83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8BF0-13BC-4881-A86B-5CA62B3B4F32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6771-41D0-43AA-8EB0-AE319A57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8BF0-13BC-4881-A86B-5CA62B3B4F32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6771-41D0-43AA-8EB0-AE319A57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4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8BF0-13BC-4881-A86B-5CA62B3B4F32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6771-41D0-43AA-8EB0-AE319A57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80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8BF0-13BC-4881-A86B-5CA62B3B4F32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6771-41D0-43AA-8EB0-AE319A57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4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8BF0-13BC-4881-A86B-5CA62B3B4F32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6771-41D0-43AA-8EB0-AE319A57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15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8BF0-13BC-4881-A86B-5CA62B3B4F32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6771-41D0-43AA-8EB0-AE319A57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03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8BF0-13BC-4881-A86B-5CA62B3B4F32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6771-41D0-43AA-8EB0-AE319A57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8BF0-13BC-4881-A86B-5CA62B3B4F32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6771-41D0-43AA-8EB0-AE319A57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3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D8BF0-13BC-4881-A86B-5CA62B3B4F32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76771-41D0-43AA-8EB0-AE319A57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4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D8BF0-13BC-4881-A86B-5CA62B3B4F32}" type="datetimeFigureOut">
              <a:rPr lang="ru-RU" smtClean="0"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76771-41D0-43AA-8EB0-AE319A570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27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ГБОУ СОШ с. Новый Сарбай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88840"/>
            <a:ext cx="6400800" cy="1752600"/>
          </a:xfrm>
        </p:spPr>
        <p:txBody>
          <a:bodyPr/>
          <a:lstStyle/>
          <a:p>
            <a:r>
              <a:rPr lang="ru-RU" dirty="0" smtClean="0"/>
              <a:t>Промежуточный мониторинг по биологии 8 класс в рамках подготовки к ОГЭ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67944" y="4509120"/>
            <a:ext cx="379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Учитель Лябина Наталья </a:t>
            </a:r>
            <a:r>
              <a:rPr lang="ru-RU" dirty="0"/>
              <a:t>В</a:t>
            </a:r>
            <a:r>
              <a:rPr lang="ru-RU" dirty="0" smtClean="0"/>
              <a:t>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770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820472" cy="389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5589240"/>
            <a:ext cx="1079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Ответ:   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167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9" y="548680"/>
            <a:ext cx="9066436" cy="293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5157192"/>
            <a:ext cx="102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Ответ:  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2775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7" y="836712"/>
            <a:ext cx="8964488" cy="2912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6021288"/>
            <a:ext cx="1079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Ответ:   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272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704856" cy="225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2" r="20940" b="15514"/>
          <a:stretch/>
        </p:blipFill>
        <p:spPr bwMode="auto">
          <a:xfrm>
            <a:off x="1873045" y="3708697"/>
            <a:ext cx="4807974" cy="19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5980837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0074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0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" t="12709" b="7806"/>
          <a:stretch/>
        </p:blipFill>
        <p:spPr bwMode="auto">
          <a:xfrm>
            <a:off x="539552" y="733015"/>
            <a:ext cx="8393511" cy="507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3553" y="1775953"/>
            <a:ext cx="30168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</a:p>
          <a:p>
            <a:r>
              <a:rPr lang="ru-RU" dirty="0" smtClean="0"/>
              <a:t>2</a:t>
            </a:r>
          </a:p>
          <a:p>
            <a:r>
              <a:rPr lang="ru-RU" dirty="0" smtClean="0"/>
              <a:t>3</a:t>
            </a:r>
          </a:p>
          <a:p>
            <a:r>
              <a:rPr lang="ru-RU" dirty="0" smtClean="0"/>
              <a:t>4</a:t>
            </a:r>
          </a:p>
          <a:p>
            <a:r>
              <a:rPr lang="ru-RU" dirty="0" smtClean="0"/>
              <a:t>5</a:t>
            </a:r>
          </a:p>
          <a:p>
            <a:r>
              <a:rPr lang="ru-RU" dirty="0" smtClean="0"/>
              <a:t>6</a:t>
            </a:r>
          </a:p>
          <a:p>
            <a:r>
              <a:rPr lang="ru-RU" dirty="0" smtClean="0"/>
              <a:t>7</a:t>
            </a:r>
          </a:p>
          <a:p>
            <a:r>
              <a:rPr lang="ru-RU" dirty="0" smtClean="0"/>
              <a:t>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2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9" b="15548"/>
          <a:stretch/>
        </p:blipFill>
        <p:spPr bwMode="auto">
          <a:xfrm>
            <a:off x="0" y="9128"/>
            <a:ext cx="8964488" cy="491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799" y="1213760"/>
            <a:ext cx="3016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</a:p>
          <a:p>
            <a:r>
              <a:rPr lang="ru-RU" dirty="0" smtClean="0"/>
              <a:t>2</a:t>
            </a:r>
          </a:p>
          <a:p>
            <a:r>
              <a:rPr lang="ru-RU" dirty="0" smtClean="0"/>
              <a:t>3</a:t>
            </a:r>
          </a:p>
          <a:p>
            <a:r>
              <a:rPr lang="ru-RU" dirty="0" smtClean="0"/>
              <a:t>4</a:t>
            </a:r>
          </a:p>
          <a:p>
            <a:r>
              <a:rPr lang="ru-RU" dirty="0" smtClean="0"/>
              <a:t>5</a:t>
            </a:r>
          </a:p>
          <a:p>
            <a:r>
              <a:rPr lang="ru-RU" dirty="0" smtClean="0"/>
              <a:t>6</a:t>
            </a:r>
          </a:p>
          <a:p>
            <a:r>
              <a:rPr lang="ru-RU" dirty="0" smtClean="0"/>
              <a:t>7</a:t>
            </a:r>
          </a:p>
          <a:p>
            <a:r>
              <a:rPr lang="ru-RU" dirty="0"/>
              <a:t>8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5466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0" y="692696"/>
            <a:ext cx="8856984" cy="482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6237312"/>
            <a:ext cx="131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Ответ:   145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2200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4" y="188640"/>
            <a:ext cx="8730207" cy="447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6093296"/>
            <a:ext cx="1313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Ответ:   256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539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6631875" cy="5560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87402" y="6381328"/>
            <a:ext cx="160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Ответ:    21312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254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242355" cy="359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5805264"/>
            <a:ext cx="1176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Ответ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92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7580860" cy="503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6237312"/>
            <a:ext cx="166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Ответ:   112212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3122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205" y="764704"/>
            <a:ext cx="79912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Какие функции выполняет кровь человека? </a:t>
            </a:r>
          </a:p>
          <a:p>
            <a:pPr algn="ctr"/>
            <a:endParaRPr lang="ru-RU" sz="24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2400" dirty="0" smtClean="0">
                <a:latin typeface="Arial Black" panose="020B0A04020102020204" pitchFamily="34" charset="0"/>
              </a:rPr>
              <a:t>Назовите не менее 2 функций.</a:t>
            </a:r>
          </a:p>
          <a:p>
            <a:endParaRPr lang="ru-RU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70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7920880" cy="569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1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9289"/>
            <a:ext cx="83724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3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104" t="-41308" r="-47691" b="-52708"/>
          <a:stretch/>
        </p:blipFill>
        <p:spPr bwMode="auto">
          <a:xfrm>
            <a:off x="-4933056" y="-1581080"/>
            <a:ext cx="18011776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5661248"/>
            <a:ext cx="6693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Ответ:  1(узлы), 2(от левого желудочка), 5 (в правое предсердие)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2215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r="3745"/>
          <a:stretch/>
        </p:blipFill>
        <p:spPr bwMode="auto">
          <a:xfrm>
            <a:off x="148821" y="617639"/>
            <a:ext cx="899517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5301208"/>
            <a:ext cx="97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75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4" y="260648"/>
            <a:ext cx="9005466" cy="425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5877272"/>
            <a:ext cx="97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07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2100"/>
            <a:ext cx="8892480" cy="385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6309320"/>
            <a:ext cx="1026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Ответ: 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43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609213" cy="261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5733256"/>
            <a:ext cx="97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Ответ: 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557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568952" cy="247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5301208"/>
            <a:ext cx="1079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Ответ:   2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8247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001000" cy="333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4941168"/>
            <a:ext cx="1079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Ответ:   4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1430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3" y="476672"/>
            <a:ext cx="9022192" cy="347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5445224"/>
            <a:ext cx="1079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Ответ:   3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3630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110</Words>
  <Application>Microsoft Office PowerPoint</Application>
  <PresentationFormat>Экран (4:3)</PresentationFormat>
  <Paragraphs>40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ГБОУ СОШ с. Новый Сарбай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</dc:creator>
  <cp:lastModifiedBy>школа</cp:lastModifiedBy>
  <cp:revision>15</cp:revision>
  <dcterms:created xsi:type="dcterms:W3CDTF">2015-12-07T14:34:28Z</dcterms:created>
  <dcterms:modified xsi:type="dcterms:W3CDTF">2019-04-02T17:15:17Z</dcterms:modified>
</cp:coreProperties>
</file>