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60" r:id="rId6"/>
    <p:sldId id="266" r:id="rId7"/>
    <p:sldId id="259" r:id="rId8"/>
    <p:sldId id="258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91" autoAdjust="0"/>
    <p:restoredTop sz="94660"/>
  </p:normalViewPr>
  <p:slideViewPr>
    <p:cSldViewPr>
      <p:cViewPr>
        <p:scale>
          <a:sx n="89" d="100"/>
          <a:sy n="89" d="100"/>
        </p:scale>
        <p:origin x="-7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bubble3D val="0"/>
            <c:explosion val="2"/>
          </c:dPt>
          <c:dPt>
            <c:idx val="3"/>
            <c:bubble3D val="0"/>
            <c:explosion val="2"/>
          </c:dPt>
          <c:dLbls>
            <c:dLbl>
              <c:idx val="0"/>
              <c:layout>
                <c:manualLayout>
                  <c:x val="-0.10483490406070523"/>
                  <c:y val="0.10418381735636212"/>
                </c:manualLayout>
              </c:layout>
              <c:tx>
                <c:rich>
                  <a:bodyPr/>
                  <a:lstStyle/>
                  <a:p>
                    <a:r>
                      <a:rPr lang="ru-RU" sz="3200" dirty="0" smtClean="0"/>
                      <a:t>15</a:t>
                    </a:r>
                    <a:endParaRPr lang="en-US" sz="32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8.2517231436790545E-2"/>
                  <c:y val="-5.4833951791781209E-2"/>
                </c:manualLayout>
              </c:layout>
              <c:tx>
                <c:rich>
                  <a:bodyPr/>
                  <a:lstStyle/>
                  <a:p>
                    <a:pPr>
                      <a:defRPr sz="3200"/>
                    </a:pPr>
                    <a:r>
                      <a:rPr lang="ru-RU" sz="3200" smtClean="0"/>
                      <a:t>4</a:t>
                    </a:r>
                    <a:endParaRPr lang="en-US" sz="320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6.3187947850677523E-2"/>
                  <c:y val="-0.11168523223288956"/>
                </c:manualLayout>
              </c:layout>
              <c:tx>
                <c:rich>
                  <a:bodyPr/>
                  <a:lstStyle/>
                  <a:p>
                    <a:pPr>
                      <a:defRPr sz="3200"/>
                    </a:pPr>
                    <a:r>
                      <a:rPr lang="ru-RU" sz="3200" smtClean="0"/>
                      <a:t>5</a:t>
                    </a:r>
                    <a:endParaRPr lang="en-US" sz="3200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1208168975303508"/>
                  <c:y val="-3.2454450189790137E-3"/>
                </c:manualLayout>
              </c:layout>
              <c:tx>
                <c:rich>
                  <a:bodyPr/>
                  <a:lstStyle/>
                  <a:p>
                    <a:r>
                      <a:rPr lang="ru-RU" sz="3200" dirty="0" smtClean="0"/>
                      <a:t>29</a:t>
                    </a:r>
                    <a:endParaRPr lang="en-US" sz="32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Храняться ли в вашей семье медали,ордена ВОВ?</c:v>
                </c:pt>
                <c:pt idx="1">
                  <c:v>Названия каких наград ты знаешь?</c:v>
                </c:pt>
                <c:pt idx="2">
                  <c:v>Знаешь ли ты кого наградили этими наградами?</c:v>
                </c:pt>
                <c:pt idx="3">
                  <c:v>Хотел бы ты узнать подробнее историю своей семьи?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1">
                  <c:v>4</c:v>
                </c:pt>
                <c:pt idx="2">
                  <c:v>5</c:v>
                </c:pt>
                <c:pt idx="3">
                  <c:v>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0918-947E-41FF-B120-987CF9BC9F3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FCE-2D70-4203-9281-62AC692FF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0918-947E-41FF-B120-987CF9BC9F3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FCE-2D70-4203-9281-62AC692FF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0918-947E-41FF-B120-987CF9BC9F3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FCE-2D70-4203-9281-62AC692FF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0918-947E-41FF-B120-987CF9BC9F3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FCE-2D70-4203-9281-62AC692FF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0918-947E-41FF-B120-987CF9BC9F3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FCE-2D70-4203-9281-62AC692FF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0918-947E-41FF-B120-987CF9BC9F3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FCE-2D70-4203-9281-62AC692FF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0918-947E-41FF-B120-987CF9BC9F3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FCE-2D70-4203-9281-62AC692FF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0918-947E-41FF-B120-987CF9BC9F3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FCE-2D70-4203-9281-62AC692FF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0918-947E-41FF-B120-987CF9BC9F3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FCE-2D70-4203-9281-62AC692FF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0918-947E-41FF-B120-987CF9BC9F3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FCE-2D70-4203-9281-62AC692FF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00918-947E-41FF-B120-987CF9BC9F3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1FCE-2D70-4203-9281-62AC692FF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00918-947E-41FF-B120-987CF9BC9F3E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A1FCE-2D70-4203-9281-62AC692FF0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66dc3eb4c9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14546" y="857232"/>
            <a:ext cx="628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50000"/>
                  </a:schemeClr>
                </a:solidFill>
                <a:latin typeface="Garamond" pitchFamily="18" charset="0"/>
              </a:rPr>
              <a:t>Награда </a:t>
            </a:r>
          </a:p>
          <a:p>
            <a:r>
              <a:rPr lang="ru-RU" sz="7200" b="1" dirty="0" smtClean="0">
                <a:solidFill>
                  <a:schemeClr val="tx2">
                    <a:lumMod val="50000"/>
                  </a:schemeClr>
                </a:solidFill>
                <a:latin typeface="Garamond" pitchFamily="18" charset="0"/>
              </a:rPr>
              <a:t>в моей семье</a:t>
            </a:r>
            <a:endParaRPr lang="ru-RU" sz="7200" b="1" dirty="0">
              <a:solidFill>
                <a:schemeClr val="tx2">
                  <a:lumMod val="50000"/>
                </a:schemeClr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566dc3eb4c9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7" name="Диаграмма 6"/>
          <p:cNvGraphicFramePr/>
          <p:nvPr/>
        </p:nvGraphicFramePr>
        <p:xfrm>
          <a:off x="1500166" y="642894"/>
          <a:ext cx="7643834" cy="6215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43108" y="142852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785918" y="214290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Garamond" pitchFamily="18" charset="0"/>
              </a:rPr>
              <a:t>Анкетирование 2-4 классы (30)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66dc3eb4c9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928794" y="142852"/>
            <a:ext cx="44291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aramond" pitchFamily="18" charset="0"/>
                <a:ea typeface="Calibri" pitchFamily="34" charset="0"/>
                <a:cs typeface="Times New Roman" pitchFamily="18" charset="0"/>
              </a:rPr>
              <a:t>Заключение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Garamond" pitchFamily="18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95508" y="1795450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00232" y="785794"/>
            <a:ext cx="642942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результате выполненной исследовательской работы я узнала много интересного о жизни моего прадедушки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Тюкина Алексея Михайловича.    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фотографиям, рассказам бабушки, газетным статьям и книге я узнала, за какие заслуги прадед получил боевые и юбилейные награды.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надеюсь, что моя работа заинтересует моих сверстников, и они начнут интересоваться историей своей семьи.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IMG_20160309_000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0562" y="4000504"/>
            <a:ext cx="4071965" cy="27423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00232" y="5072074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Garamond" pitchFamily="18" charset="0"/>
              </a:rPr>
              <a:t>СПАСИБО ДЕДУ      ЗА ПОБЕДУ!</a:t>
            </a:r>
            <a:endParaRPr lang="ru-RU" sz="2000" b="1" dirty="0">
              <a:solidFill>
                <a:srgbClr val="C0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66dc3eb4c9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86116" y="642918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Garamond" pitchFamily="18" charset="0"/>
              </a:rPr>
              <a:t>Актуальность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Garamond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214546" y="1785926"/>
            <a:ext cx="650085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Связь времён не должна прерываться. Мы  не должны забывать о подвигах своих дедов и прадедов. Я знаю, что мой  прадедушка  имеет боевую медаль  «За победу над Японией». Мне захотелось как можно больше узнать о  его  жизни.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66dc3eb4c9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14546" y="214290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Garamond" pitchFamily="18" charset="0"/>
              </a:rPr>
              <a:t>Цель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Garamond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214546" y="928670"/>
            <a:ext cx="585791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Узнать, как можно больше о своей семье и славных страницах её истории. Учиться уважению старшего поколения и бережному отношению к памяти – ведь сколько в человеке памяти столько в нем человека.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5984" y="2786058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Garamond" pitchFamily="18" charset="0"/>
              </a:rPr>
              <a:t>Задачи: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Garamond" pitchFamily="18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214546" y="3286124"/>
            <a:ext cx="621510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Познакомиться с историей  жизни моего дедушки.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Изучить семейный архив фотографий и узнать за какие заслуги мой прадед был награждён   медалью «За Победу над Японией».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Изучить историю юбилейных  наград «Медаль Жукова » и « Орден  Великой Отечественной   Войны  2  степени».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66dc3eb4c9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14480" y="142852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Garamond" pitchFamily="18" charset="0"/>
              </a:rPr>
              <a:t>Алексей Михайлович Тюкин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57884" y="928670"/>
            <a:ext cx="307183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Родился Алексей Михайлович в далёком 1922 году, в небольшом селе Пензенской области.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детстве много видел худого: голод, тяжёлый физический труд. Осенью 1941 года должны были призвать служить в армию, но тут неожиданно началась война – Дальний Восток, город Благовещенск.</a:t>
            </a:r>
          </a:p>
          <a:p>
            <a:endParaRPr lang="ru-RU" dirty="0"/>
          </a:p>
        </p:txBody>
      </p:sp>
      <p:pic>
        <p:nvPicPr>
          <p:cNvPr id="9" name="Рисунок 8" descr="IMG_20160309_000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46996" y="1896220"/>
            <a:ext cx="5376672" cy="3584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66dc3eb4c9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screen shot 2015-07-01 at 8.16.23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9134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66dc3eb4c9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DSCN5537.JPG"/>
          <p:cNvPicPr>
            <a:picLocks noChangeAspect="1"/>
          </p:cNvPicPr>
          <p:nvPr/>
        </p:nvPicPr>
        <p:blipFill>
          <a:blip r:embed="rId3" cstate="screen">
            <a:lum bright="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71670" y="214290"/>
            <a:ext cx="6929486" cy="5929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66dc3eb4c9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2976" y="142852"/>
            <a:ext cx="8358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Garamond" pitchFamily="18" charset="0"/>
              </a:rPr>
              <a:t>Медаль « За Победу над Японией»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Garamond" pitchFamily="18" charset="0"/>
            </a:endParaRPr>
          </a:p>
        </p:txBody>
      </p:sp>
      <p:pic>
        <p:nvPicPr>
          <p:cNvPr id="8" name="Рисунок 7" descr="DSCN5529.JPG"/>
          <p:cNvPicPr>
            <a:picLocks noChangeAspect="1"/>
          </p:cNvPicPr>
          <p:nvPr/>
        </p:nvPicPr>
        <p:blipFill>
          <a:blip r:embed="rId3" cstate="screen">
            <a:lum bright="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928670"/>
            <a:ext cx="5732607" cy="4572032"/>
          </a:xfrm>
          <a:prstGeom prst="rect">
            <a:avLst/>
          </a:prstGeom>
        </p:spPr>
      </p:pic>
      <p:pic>
        <p:nvPicPr>
          <p:cNvPr id="9" name="Рисунок 8" descr="image8124426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1428736"/>
            <a:ext cx="2657475" cy="4819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66dc3eb4c9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0430" y="285728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Garamond" pitchFamily="18" charset="0"/>
              </a:rPr>
              <a:t>Медаль Жукова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Garamond" pitchFamily="18" charset="0"/>
            </a:endParaRPr>
          </a:p>
        </p:txBody>
      </p:sp>
      <p:pic>
        <p:nvPicPr>
          <p:cNvPr id="7" name="Рисунок 6" descr="DSCN5532.JPG"/>
          <p:cNvPicPr>
            <a:picLocks noChangeAspect="1"/>
          </p:cNvPicPr>
          <p:nvPr/>
        </p:nvPicPr>
        <p:blipFill>
          <a:blip r:embed="rId3" cstate="screen">
            <a:lum bright="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00430" y="2071678"/>
            <a:ext cx="5143504" cy="4000528"/>
          </a:xfrm>
          <a:prstGeom prst="rect">
            <a:avLst/>
          </a:prstGeom>
        </p:spPr>
      </p:pic>
      <p:pic>
        <p:nvPicPr>
          <p:cNvPr id="8" name="Рисунок 7" descr="DSCN5533.JPG"/>
          <p:cNvPicPr>
            <a:picLocks noChangeAspect="1"/>
          </p:cNvPicPr>
          <p:nvPr/>
        </p:nvPicPr>
        <p:blipFill>
          <a:blip r:embed="rId4" cstate="screen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-774718" y="1560479"/>
            <a:ext cx="4929222" cy="3094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66dc3eb4c9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43208" y="0"/>
            <a:ext cx="6000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Garamond" pitchFamily="18" charset="0"/>
              </a:rPr>
              <a:t>Орден Отечественной Войны 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Garamond" pitchFamily="18" charset="0"/>
              </a:rPr>
              <a:t>             второй степени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Garamond" pitchFamily="18" charset="0"/>
            </a:endParaRPr>
          </a:p>
        </p:txBody>
      </p:sp>
      <p:pic>
        <p:nvPicPr>
          <p:cNvPr id="7" name="Рисунок 6" descr="DSCN5534.JPG"/>
          <p:cNvPicPr>
            <a:picLocks noChangeAspect="1"/>
          </p:cNvPicPr>
          <p:nvPr/>
        </p:nvPicPr>
        <p:blipFill>
          <a:blip r:embed="rId3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28992" y="2571744"/>
            <a:ext cx="5567700" cy="4143404"/>
          </a:xfrm>
          <a:prstGeom prst="rect">
            <a:avLst/>
          </a:prstGeom>
        </p:spPr>
      </p:pic>
      <p:pic>
        <p:nvPicPr>
          <p:cNvPr id="8" name="Рисунок 7" descr="DSCN5536.JPG"/>
          <p:cNvPicPr>
            <a:picLocks noChangeAspect="1"/>
          </p:cNvPicPr>
          <p:nvPr/>
        </p:nvPicPr>
        <p:blipFill>
          <a:blip r:embed="rId4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82689" y="631635"/>
            <a:ext cx="3929088" cy="3808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226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Color</dc:creator>
  <cp:lastModifiedBy>User</cp:lastModifiedBy>
  <cp:revision>11</cp:revision>
  <dcterms:created xsi:type="dcterms:W3CDTF">2016-03-08T12:39:38Z</dcterms:created>
  <dcterms:modified xsi:type="dcterms:W3CDTF">2016-11-30T12:51:03Z</dcterms:modified>
</cp:coreProperties>
</file>