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77" r:id="rId1"/>
  </p:sldMasterIdLst>
  <p:sldIdLst>
    <p:sldId id="288" r:id="rId2"/>
    <p:sldId id="289" r:id="rId3"/>
    <p:sldId id="290" r:id="rId4"/>
    <p:sldId id="291" r:id="rId5"/>
    <p:sldId id="292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86CC491-09E7-4A89-AE1B-7013904D25B5}">
          <p14:sldIdLst>
            <p14:sldId id="288"/>
            <p14:sldId id="289"/>
            <p14:sldId id="290"/>
            <p14:sldId id="291"/>
            <p14:sldId id="292"/>
            <p14:sldId id="293"/>
          </p14:sldIdLst>
        </p14:section>
        <p14:section name="Раздел без заголовка" id="{BBF8161B-E43E-4A74-B409-EAB3095DB7A7}">
          <p14:sldIdLst/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aza" initials="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624" autoAdjust="0"/>
  </p:normalViewPr>
  <p:slideViewPr>
    <p:cSldViewPr snapToGrid="0">
      <p:cViewPr>
        <p:scale>
          <a:sx n="47" d="100"/>
          <a:sy n="47" d="100"/>
        </p:scale>
        <p:origin x="-1926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6-01-03T11:29:11.608" idx="1">
    <p:pos x="10" y="10"/>
    <p:text/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2/1/2016</a:t>
            </a:fld>
            <a:endParaRPr lang="en-US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2/1/2016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2/1/2016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2/1/2016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2/1/2016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2/1/2016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2/1/2016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2/1/2016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2/1/2016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2/1/2016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2/1/2016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2/1/2016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78" r:id="rId1"/>
    <p:sldLayoutId id="2147483979" r:id="rId2"/>
    <p:sldLayoutId id="2147483980" r:id="rId3"/>
    <p:sldLayoutId id="2147483981" r:id="rId4"/>
    <p:sldLayoutId id="2147483982" r:id="rId5"/>
    <p:sldLayoutId id="2147483983" r:id="rId6"/>
    <p:sldLayoutId id="2147483984" r:id="rId7"/>
    <p:sldLayoutId id="2147483985" r:id="rId8"/>
    <p:sldLayoutId id="2147483986" r:id="rId9"/>
    <p:sldLayoutId id="2147483987" r:id="rId10"/>
    <p:sldLayoutId id="2147483988" r:id="rId11"/>
  </p:sldLayoutIdLst>
  <p:transition>
    <p:wipe dir="r"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4" Type="http://schemas.openxmlformats.org/officeDocument/2006/relationships/comments" Target="../comments/commen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502920" y="6812280"/>
            <a:ext cx="818388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607223" y="579438"/>
            <a:ext cx="7071047" cy="792162"/>
          </a:xfrm>
        </p:spPr>
        <p:txBody>
          <a:bodyPr>
            <a:noAutofit/>
          </a:bodyPr>
          <a:lstStyle/>
          <a:p>
            <a:pPr lvl="1" algn="ctr"/>
            <a:r>
              <a:rPr lang="ru-RU" sz="3600" dirty="0" smtClean="0"/>
              <a:t>Эмоции </a:t>
            </a:r>
            <a:r>
              <a:rPr lang="ru-RU" sz="3600" dirty="0" err="1" smtClean="0"/>
              <a:t>гиперактивных</a:t>
            </a:r>
            <a:r>
              <a:rPr lang="ru-RU" sz="3600" dirty="0" smtClean="0"/>
              <a:t> дошколят</a:t>
            </a:r>
            <a:endParaRPr lang="ru-RU" sz="36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>
          <a:xfrm>
            <a:off x="9838123" y="775381"/>
            <a:ext cx="3931920" cy="792162"/>
          </a:xfrm>
        </p:spPr>
        <p:txBody>
          <a:bodyPr/>
          <a:lstStyle/>
          <a:p>
            <a:endParaRPr lang="ru-RU"/>
          </a:p>
        </p:txBody>
      </p:sp>
      <p:pic>
        <p:nvPicPr>
          <p:cNvPr id="10" name="Содержимое 9" descr="0,,16398387_303,00.jpg"/>
          <p:cNvPicPr>
            <a:picLocks noGrp="1" noChangeAspect="1"/>
          </p:cNvPicPr>
          <p:nvPr>
            <p:ph sz="quarter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0437" y="1842247"/>
            <a:ext cx="4058116" cy="3402105"/>
          </a:xfrm>
          <a:prstGeom prst="roundRect">
            <a:avLst/>
          </a:prstGeom>
        </p:spPr>
      </p:pic>
      <p:pic>
        <p:nvPicPr>
          <p:cNvPr id="11" name="Содержимое 10" descr="bigstock-A-little-boy-in-anger-59595077.jpg"/>
          <p:cNvPicPr>
            <a:picLocks noGrp="1" noChangeAspect="1"/>
          </p:cNvPicPr>
          <p:nvPr>
            <p:ph sz="quarter" idx="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30763" y="1814514"/>
            <a:ext cx="4041775" cy="3519752"/>
          </a:xfrm>
          <a:prstGeom prst="roundRec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Содержимое 6" descr="agressia.jpg"/>
          <p:cNvPicPr>
            <a:picLocks noGrp="1" noChangeAspect="1"/>
          </p:cNvPicPr>
          <p:nvPr>
            <p:ph sz="quarter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9382" y="1512706"/>
            <a:ext cx="4040188" cy="2692041"/>
          </a:xfrm>
          <a:prstGeom prst="flowChartMagneticTape">
            <a:avLst/>
          </a:prstGeom>
        </p:spPr>
      </p:pic>
      <p:pic>
        <p:nvPicPr>
          <p:cNvPr id="8" name="Содержимое 7" descr="4730_html_77a7320b.jpg"/>
          <p:cNvPicPr>
            <a:picLocks noGrp="1" noChangeAspect="1"/>
          </p:cNvPicPr>
          <p:nvPr>
            <p:ph sz="quarter" idx="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5753" y="3570513"/>
            <a:ext cx="4041775" cy="2705083"/>
          </a:xfrm>
          <a:prstGeom prst="foldedCorner">
            <a:avLst/>
          </a:prstGeom>
          <a:ln>
            <a:solidFill>
              <a:schemeClr val="accent1"/>
            </a:solidFill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Содержимое 6" descr="1360224535_77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630310" y="3214615"/>
            <a:ext cx="3333750" cy="3333750"/>
          </a:xfrm>
          <a:prstGeom prst="teardrop">
            <a:avLst/>
          </a:prstGeom>
        </p:spPr>
      </p:pic>
      <p:pic>
        <p:nvPicPr>
          <p:cNvPr id="8" name="Содержимое 7" descr="130830122439.jpg"/>
          <p:cNvPicPr>
            <a:picLocks noGrp="1" noChangeAspect="1"/>
          </p:cNvPicPr>
          <p:nvPr>
            <p:ph sz="quarter" idx="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55861" y="1455710"/>
            <a:ext cx="4041775" cy="2279561"/>
          </a:xfrm>
          <a:prstGeom prst="plaque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Содержимое 6" descr="ADHD-kid.jpg"/>
          <p:cNvPicPr>
            <a:picLocks noGrp="1" noChangeAspect="1"/>
          </p:cNvPicPr>
          <p:nvPr>
            <p:ph sz="quarter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5808" y="2362200"/>
            <a:ext cx="2822972" cy="3763963"/>
          </a:xfrm>
          <a:prstGeom prst="flowChartPunchedCard">
            <a:avLst/>
          </a:prstGeom>
        </p:spPr>
      </p:pic>
      <p:pic>
        <p:nvPicPr>
          <p:cNvPr id="8" name="Содержимое 7" descr="D5tzqYfzlL4.jpg"/>
          <p:cNvPicPr>
            <a:picLocks noGrp="1" noChangeAspect="1"/>
          </p:cNvPicPr>
          <p:nvPr>
            <p:ph sz="quarter" idx="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5025" y="2896923"/>
            <a:ext cx="4041775" cy="2694517"/>
          </a:xfrm>
          <a:prstGeom prst="flowChartDisplay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Содержимое 6" descr="d-PMjZcurcU.jpg"/>
          <p:cNvPicPr>
            <a:picLocks noGrp="1" noChangeAspect="1"/>
          </p:cNvPicPr>
          <p:nvPr>
            <p:ph sz="quarter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3345" y="2362200"/>
            <a:ext cx="3432855" cy="3763963"/>
          </a:xfrm>
          <a:prstGeom prst="roundRect">
            <a:avLst/>
          </a:prstGeom>
        </p:spPr>
      </p:pic>
      <p:pic>
        <p:nvPicPr>
          <p:cNvPr id="8" name="Содержимое 7" descr="giperaktivnost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821382" y="2798618"/>
            <a:ext cx="3158836" cy="2937164"/>
          </a:xfrm>
          <a:prstGeom prst="cube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Содержимое 6" descr="img8.jpg"/>
          <p:cNvPicPr>
            <a:picLocks noGrp="1" noChangeAspect="1"/>
          </p:cNvPicPr>
          <p:nvPr>
            <p:ph sz="quarter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2729111"/>
            <a:ext cx="4040188" cy="3030141"/>
          </a:xfrm>
          <a:prstGeom prst="verticalScroll">
            <a:avLst/>
          </a:prstGeom>
        </p:spPr>
      </p:pic>
      <p:pic>
        <p:nvPicPr>
          <p:cNvPr id="8" name="Содержимое 7" descr="5e011a977b306ace67a2bf02cd3f8382.jpg"/>
          <p:cNvPicPr>
            <a:picLocks noGrp="1" noChangeAspect="1"/>
          </p:cNvPicPr>
          <p:nvPr>
            <p:ph sz="quarter" idx="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6826" y="2362200"/>
            <a:ext cx="3978172" cy="3763963"/>
          </a:xfrm>
          <a:prstGeom prst="horizontalScroll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550</TotalTime>
  <Words>3</Words>
  <Application>Microsoft Office PowerPoint</Application>
  <PresentationFormat>Экран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развивающей  предметно - пространственной среды  в группе в соответствии с ФГОС ДО и ООП ДО ДОО  воспитателя Кощеевой Надежды Николаевны</dc:title>
  <dc:creator>Анна</dc:creator>
  <cp:lastModifiedBy>User</cp:lastModifiedBy>
  <cp:revision>125</cp:revision>
  <dcterms:created xsi:type="dcterms:W3CDTF">2014-12-14T14:03:07Z</dcterms:created>
  <dcterms:modified xsi:type="dcterms:W3CDTF">2016-02-01T11:52:35Z</dcterms:modified>
</cp:coreProperties>
</file>